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7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0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4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4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01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1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5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1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8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24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4367-A249-4CA8-BB0E-FDD87E3F6EFD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C3BAF-387E-4759-9245-023B7E09D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911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John 15:4-7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aseline="30000" dirty="0"/>
              <a:t>4 </a:t>
            </a:r>
            <a:r>
              <a:rPr lang="en-US" dirty="0"/>
              <a:t>Abide in me, and I in you. As the branch cannot bear fruit of itself, except it abide in the vine; no more can ye, except ye abide in me. </a:t>
            </a:r>
            <a:br>
              <a:rPr lang="en-US" dirty="0"/>
            </a:br>
            <a:r>
              <a:rPr lang="en-US" baseline="30000" dirty="0"/>
              <a:t>5 </a:t>
            </a:r>
            <a:r>
              <a:rPr lang="en-US" dirty="0"/>
              <a:t>I am the vine, ye </a:t>
            </a:r>
            <a:r>
              <a:rPr lang="en-US" i="1" dirty="0"/>
              <a:t>are</a:t>
            </a:r>
            <a:r>
              <a:rPr lang="en-US" dirty="0"/>
              <a:t> the branches: He that </a:t>
            </a:r>
            <a:r>
              <a:rPr lang="en-US" dirty="0" err="1"/>
              <a:t>abideth</a:t>
            </a:r>
            <a:r>
              <a:rPr lang="en-US" dirty="0"/>
              <a:t> in me, and I in him, the same </a:t>
            </a:r>
            <a:r>
              <a:rPr lang="en-US" dirty="0" err="1"/>
              <a:t>bringeth</a:t>
            </a:r>
            <a:r>
              <a:rPr lang="en-US" dirty="0"/>
              <a:t> forth much fruit: for without me ye can do nothing. </a:t>
            </a:r>
            <a:br>
              <a:rPr lang="en-US" dirty="0"/>
            </a:br>
            <a:r>
              <a:rPr lang="en-US" baseline="30000" dirty="0"/>
              <a:t>6 </a:t>
            </a:r>
            <a:r>
              <a:rPr lang="en-US" dirty="0"/>
              <a:t>If a man abide not in me, he is cast forth as a branch, and is withered; and men gather them, and cast </a:t>
            </a:r>
            <a:r>
              <a:rPr lang="en-US" i="1" dirty="0"/>
              <a:t>them</a:t>
            </a:r>
            <a:r>
              <a:rPr lang="en-US" dirty="0"/>
              <a:t> into the fire, and they are burned. </a:t>
            </a:r>
            <a:br>
              <a:rPr lang="en-US" dirty="0"/>
            </a:br>
            <a:r>
              <a:rPr lang="en-US" baseline="30000" dirty="0"/>
              <a:t>7 </a:t>
            </a:r>
            <a:r>
              <a:rPr lang="en-US" dirty="0"/>
              <a:t>If ye abide in me, and my words abide in you, ye shall ask what ye will, and it shall be done unto you.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4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81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8000" b="1" i="1" dirty="0"/>
              <a:t>Abiding in Jesus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John 15:4-7</a:t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6248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www.RandyColeSimsSr.com</a:t>
            </a:r>
            <a:endParaRPr lang="en-US" dirty="0"/>
          </a:p>
        </p:txBody>
      </p:sp>
      <p:pic>
        <p:nvPicPr>
          <p:cNvPr id="1026" name="Picture 2" descr="Image result for Free Animated GIF Images STAY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7030" y="4191000"/>
            <a:ext cx="2955634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57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INTRODUCTION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This lesson seeks to encourage those that have a desire to please God, which will help us to be able to spend eternity with God, to abide in Jesus that we can be at rest throughout all of eternity.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The goal is to speak to the need for an ongoing commitment from those that desire to please our creator.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i="1" u="sng" dirty="0"/>
              <a:t>Abide</a:t>
            </a:r>
            <a:r>
              <a:rPr lang="en-US" dirty="0"/>
              <a:t>- to stand fast; remain; go on being.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28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I. </a:t>
            </a:r>
            <a:r>
              <a:rPr lang="en-US" sz="6700" b="1" i="1" dirty="0" smtClean="0"/>
              <a:t>What</a:t>
            </a:r>
            <a:r>
              <a:rPr lang="en-US" sz="6700" dirty="0" smtClean="0"/>
              <a:t> </a:t>
            </a:r>
            <a:r>
              <a:rPr lang="en-US" sz="5300" dirty="0" smtClean="0"/>
              <a:t>(does it mean to abide)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A</a:t>
            </a:r>
            <a:r>
              <a:rPr lang="en-US" dirty="0"/>
              <a:t>. We must be in Christ body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Ephesians </a:t>
            </a:r>
            <a:r>
              <a:rPr lang="en-US" b="1" dirty="0"/>
              <a:t>1:22-23, Colossians 1:18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  </a:t>
            </a:r>
            <a:r>
              <a:rPr lang="en-US" dirty="0"/>
              <a:t>1. Elaborate on how we got into the body  </a:t>
            </a:r>
            <a:r>
              <a:rPr lang="en-US" dirty="0" smtClean="0"/>
              <a:t>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(</a:t>
            </a:r>
            <a:r>
              <a:rPr lang="en-US" dirty="0"/>
              <a:t>what we did to become members).</a:t>
            </a:r>
          </a:p>
          <a:p>
            <a:pPr marL="0" indent="0">
              <a:buNone/>
            </a:pPr>
            <a:r>
              <a:rPr lang="en-US" dirty="0"/>
              <a:t>   B. We walk in him </a:t>
            </a:r>
            <a:r>
              <a:rPr lang="en-US" b="1" dirty="0"/>
              <a:t>Colossians 2:6 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  </a:t>
            </a:r>
            <a:r>
              <a:rPr lang="en-US" dirty="0"/>
              <a:t>C. We must be in his family </a:t>
            </a:r>
            <a:r>
              <a:rPr lang="en-US" b="1" dirty="0"/>
              <a:t>Romans 8:14-17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 smtClean="0"/>
              <a:t>II. </a:t>
            </a:r>
            <a:r>
              <a:rPr lang="en-US" sz="6700" b="1" i="1" dirty="0" smtClean="0"/>
              <a:t>How</a:t>
            </a:r>
            <a:r>
              <a:rPr lang="en-US" sz="6700" dirty="0" smtClean="0"/>
              <a:t> (do we abide)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A</a:t>
            </a:r>
            <a:r>
              <a:rPr lang="en-US" dirty="0"/>
              <a:t>. Be obedient </a:t>
            </a:r>
            <a:r>
              <a:rPr lang="en-US" b="1" dirty="0"/>
              <a:t>Ecclesiastes 12:13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B</a:t>
            </a:r>
            <a:r>
              <a:rPr lang="en-US" dirty="0"/>
              <a:t>. Abound in the work of the Lord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I </a:t>
            </a:r>
            <a:r>
              <a:rPr lang="en-US" b="1" dirty="0"/>
              <a:t>Corinthians 15:58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C. Live worthy of our calling </a:t>
            </a:r>
            <a:r>
              <a:rPr lang="en-US" b="1" dirty="0"/>
              <a:t>Ephesians 4:1-3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D. Be doers of the word (work) </a:t>
            </a:r>
            <a:r>
              <a:rPr lang="en-US" b="1" dirty="0"/>
              <a:t>James 1:22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E. Serve with all our heart </a:t>
            </a:r>
            <a:r>
              <a:rPr lang="en-US" b="1" dirty="0"/>
              <a:t>Deuteronomy 10:12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F. Serve Fervently </a:t>
            </a:r>
            <a:r>
              <a:rPr lang="en-US" b="1" dirty="0"/>
              <a:t>Romans 12:11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8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III. </a:t>
            </a:r>
            <a:r>
              <a:rPr lang="en-US" sz="6700" b="1" i="1" dirty="0" smtClean="0"/>
              <a:t>Why</a:t>
            </a:r>
            <a:r>
              <a:rPr lang="en-US" sz="6700" dirty="0" smtClean="0"/>
              <a:t> (should we abide)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  A</a:t>
            </a:r>
            <a:r>
              <a:rPr lang="en-US" dirty="0"/>
              <a:t>. There is no condemnation in him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Romans </a:t>
            </a:r>
            <a:r>
              <a:rPr lang="en-US" b="1" dirty="0"/>
              <a:t>8:1-4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B. So nothing can separate us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Romans </a:t>
            </a:r>
            <a:r>
              <a:rPr lang="en-US" b="1" dirty="0"/>
              <a:t>8:35-39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C. To be confident of our salvation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II </a:t>
            </a:r>
            <a:r>
              <a:rPr lang="en-US" b="1" dirty="0"/>
              <a:t>Peter 1:8-10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D. To receive an eternal reward </a:t>
            </a:r>
            <a:endParaRPr lang="en-US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Revelations </a:t>
            </a:r>
            <a:r>
              <a:rPr lang="en-US" b="1" dirty="0"/>
              <a:t>2:10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59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CONCLUSION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/>
              <a:t>As a result of our study of this subject matter, I am hopeful, even prayerful that we have gained greater insight as to what it means, how we can, and why we must be “Abiding in Christ.”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utdoor Baptism Art Print">
            <a:extLst>
              <a:ext uri="{FF2B5EF4-FFF2-40B4-BE49-F238E27FC236}">
                <a16:creationId xmlns:a16="http://schemas.microsoft.com/office/drawing/2014/main" xmlns="" id="{D55BCD78-DB5E-4444-A859-3B1B165236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1" y="154746"/>
            <a:ext cx="8925339" cy="654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722" y="4038600"/>
            <a:ext cx="8935278" cy="1143000"/>
          </a:xfrm>
        </p:spPr>
        <p:txBody>
          <a:bodyPr/>
          <a:lstStyle/>
          <a:p>
            <a:r>
              <a:rPr lang="en-US" b="1" dirty="0"/>
              <a:t>WHAT MUST I DO TO BE SAVED?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426" y="5352016"/>
            <a:ext cx="6858000" cy="75723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Acts 16:30</a:t>
            </a:r>
          </a:p>
        </p:txBody>
      </p:sp>
    </p:spTree>
    <p:extLst>
      <p:ext uri="{BB962C8B-B14F-4D97-AF65-F5344CB8AC3E}">
        <p14:creationId xmlns:p14="http://schemas.microsoft.com/office/powerpoint/2010/main" val="96148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E8C57B-65F1-48F0-889C-75135022A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09602"/>
            <a:ext cx="8991600" cy="1311275"/>
          </a:xfrm>
        </p:spPr>
        <p:txBody>
          <a:bodyPr>
            <a:normAutofit/>
          </a:bodyPr>
          <a:lstStyle/>
          <a:p>
            <a:r>
              <a:rPr lang="en-US" sz="4800" b="1" dirty="0"/>
              <a:t>WHAT MUST I DO TO BE SAVED?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A55202-6B22-4CF5-8F2C-5336C8560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410575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/>
              <a:t>HEAR</a:t>
            </a:r>
            <a:r>
              <a:rPr lang="en-US" sz="3600" dirty="0"/>
              <a:t> the Gospel – </a:t>
            </a:r>
            <a:r>
              <a:rPr lang="en-US" sz="3600" b="1" dirty="0"/>
              <a:t>Romans 10:17</a:t>
            </a:r>
          </a:p>
          <a:p>
            <a:pPr marL="0" indent="0">
              <a:buNone/>
            </a:pPr>
            <a:r>
              <a:rPr lang="en-US" sz="3600" u="sng" dirty="0"/>
              <a:t>BELEIVE</a:t>
            </a:r>
            <a:r>
              <a:rPr lang="en-US" sz="3600" dirty="0"/>
              <a:t> the Gospel / God – </a:t>
            </a:r>
            <a:r>
              <a:rPr lang="en-US" sz="3600" b="1" dirty="0"/>
              <a:t>Hebrews 11:6</a:t>
            </a:r>
          </a:p>
          <a:p>
            <a:pPr marL="0" indent="0">
              <a:buNone/>
            </a:pPr>
            <a:r>
              <a:rPr lang="en-US" sz="3600" u="sng" dirty="0"/>
              <a:t>REPENT</a:t>
            </a:r>
            <a:r>
              <a:rPr lang="en-US" sz="3600" dirty="0"/>
              <a:t> of sins – </a:t>
            </a:r>
            <a:r>
              <a:rPr lang="en-US" sz="3600" b="1" dirty="0"/>
              <a:t>Acts 17:30</a:t>
            </a:r>
          </a:p>
          <a:p>
            <a:pPr marL="0" indent="0">
              <a:buNone/>
            </a:pPr>
            <a:r>
              <a:rPr lang="en-US" sz="3600" u="sng" dirty="0"/>
              <a:t>CONFESS</a:t>
            </a:r>
            <a:r>
              <a:rPr lang="en-US" sz="3600" dirty="0"/>
              <a:t> Jesus Christ – </a:t>
            </a:r>
            <a:r>
              <a:rPr lang="en-US" sz="3600" b="1" dirty="0"/>
              <a:t>Matthew 10:32-33</a:t>
            </a:r>
          </a:p>
          <a:p>
            <a:pPr marL="0" indent="0">
              <a:buNone/>
            </a:pPr>
            <a:r>
              <a:rPr lang="en-US" sz="3600" dirty="0"/>
              <a:t>Be </a:t>
            </a:r>
            <a:r>
              <a:rPr lang="en-US" sz="3600" u="sng" dirty="0"/>
              <a:t>BAPTIZED</a:t>
            </a:r>
            <a:r>
              <a:rPr lang="en-US" sz="3600" dirty="0"/>
              <a:t> – </a:t>
            </a:r>
            <a:r>
              <a:rPr lang="en-US" sz="3600" b="1" dirty="0"/>
              <a:t>Acts 2:38</a:t>
            </a:r>
            <a:r>
              <a:rPr lang="en-US" sz="3600" dirty="0"/>
              <a:t>, </a:t>
            </a:r>
            <a:r>
              <a:rPr lang="en-US" sz="3600" b="1" dirty="0"/>
              <a:t>Galatians 3:26-27</a:t>
            </a:r>
          </a:p>
          <a:p>
            <a:pPr marL="0" indent="0">
              <a:buNone/>
            </a:pPr>
            <a:r>
              <a:rPr lang="en-US" sz="3600" dirty="0"/>
              <a:t>Be </a:t>
            </a:r>
            <a:r>
              <a:rPr lang="en-US" sz="3600" u="sng" dirty="0"/>
              <a:t>FAITHFUL</a:t>
            </a:r>
            <a:r>
              <a:rPr lang="en-US" sz="3600" dirty="0"/>
              <a:t> – </a:t>
            </a:r>
            <a:r>
              <a:rPr lang="en-US" sz="3600" b="1" dirty="0"/>
              <a:t>Revelations 2:10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5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376</Words>
  <Application>Microsoft Office PowerPoint</Application>
  <PresentationFormat>On-screen Show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John 15:4-7</vt:lpstr>
      <vt:lpstr>Abiding in Jesus John 15:4-7   </vt:lpstr>
      <vt:lpstr>INTRODUCTION</vt:lpstr>
      <vt:lpstr>I. What (does it mean to abide) </vt:lpstr>
      <vt:lpstr>II. How (do we abide) </vt:lpstr>
      <vt:lpstr>III. Why (should we abide) </vt:lpstr>
      <vt:lpstr>CONCLUSION</vt:lpstr>
      <vt:lpstr>WHAT MUST I DO TO BE SAVED?</vt:lpstr>
      <vt:lpstr>WHAT MUST I DO TO BE SAVED?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Abiding in Jesus John 15:4-7</dc:title>
  <dc:creator>Randy</dc:creator>
  <cp:lastModifiedBy>Randy</cp:lastModifiedBy>
  <cp:revision>5</cp:revision>
  <dcterms:created xsi:type="dcterms:W3CDTF">2017-08-20T09:41:47Z</dcterms:created>
  <dcterms:modified xsi:type="dcterms:W3CDTF">2021-06-12T22:19:32Z</dcterms:modified>
</cp:coreProperties>
</file>