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7AE0-FECB-44BB-888E-76766CFE221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73A0-9DCF-416E-ACAF-22684DA76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0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7AE0-FECB-44BB-888E-76766CFE221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73A0-9DCF-416E-ACAF-22684DA76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0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7AE0-FECB-44BB-888E-76766CFE221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73A0-9DCF-416E-ACAF-22684DA76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4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7AE0-FECB-44BB-888E-76766CFE221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73A0-9DCF-416E-ACAF-22684DA76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4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7AE0-FECB-44BB-888E-76766CFE221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73A0-9DCF-416E-ACAF-22684DA76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6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7AE0-FECB-44BB-888E-76766CFE221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73A0-9DCF-416E-ACAF-22684DA76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7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7AE0-FECB-44BB-888E-76766CFE221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73A0-9DCF-416E-ACAF-22684DA76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7AE0-FECB-44BB-888E-76766CFE221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73A0-9DCF-416E-ACAF-22684DA76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0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7AE0-FECB-44BB-888E-76766CFE221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73A0-9DCF-416E-ACAF-22684DA76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2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7AE0-FECB-44BB-888E-76766CFE221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73A0-9DCF-416E-ACAF-22684DA76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1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7AE0-FECB-44BB-888E-76766CFE221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73A0-9DCF-416E-ACAF-22684DA76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4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1">
                <a:tint val="66000"/>
                <a:satMod val="160000"/>
                <a:alpha val="0"/>
                <a:lumMod val="50000"/>
                <a:lumOff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07AE0-FECB-44BB-888E-76766CFE221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873A0-9DCF-416E-ACAF-22684DA76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220200" cy="6719977"/>
          </a:xfrm>
        </p:spPr>
        <p:txBody>
          <a:bodyPr>
            <a:normAutofit fontScale="77500" lnSpcReduction="20000"/>
          </a:bodyPr>
          <a:lstStyle/>
          <a:p>
            <a:r>
              <a:rPr lang="en-US" sz="5800" b="1" baseline="30000" dirty="0"/>
              <a:t>ROMANS 15:1-7</a:t>
            </a:r>
          </a:p>
          <a:p>
            <a:r>
              <a:rPr lang="en-US" sz="3800" baseline="30000" dirty="0"/>
              <a:t>1 </a:t>
            </a:r>
            <a:r>
              <a:rPr lang="en-US" sz="3800" dirty="0"/>
              <a:t>We then that are strong </a:t>
            </a:r>
            <a:r>
              <a:rPr lang="en-US" sz="3800" u="sng" dirty="0"/>
              <a:t>ought</a:t>
            </a:r>
            <a:r>
              <a:rPr lang="en-US" sz="3800" dirty="0"/>
              <a:t> to bear the infirmities of the weak, and not to please ourselves. </a:t>
            </a:r>
            <a:br>
              <a:rPr lang="en-US" sz="3800" dirty="0"/>
            </a:br>
            <a:r>
              <a:rPr lang="en-US" sz="3800" baseline="30000" dirty="0"/>
              <a:t>2 </a:t>
            </a:r>
            <a:r>
              <a:rPr lang="en-US" sz="3800" dirty="0"/>
              <a:t>Let every one of us please </a:t>
            </a:r>
            <a:r>
              <a:rPr lang="en-US" sz="3800" i="1" dirty="0"/>
              <a:t>his</a:t>
            </a:r>
            <a:r>
              <a:rPr lang="en-US" sz="3800" dirty="0"/>
              <a:t> </a:t>
            </a:r>
            <a:r>
              <a:rPr lang="en-US" sz="3800" dirty="0" err="1"/>
              <a:t>neighbour</a:t>
            </a:r>
            <a:r>
              <a:rPr lang="en-US" sz="3800" dirty="0"/>
              <a:t> for </a:t>
            </a:r>
            <a:r>
              <a:rPr lang="en-US" sz="3800" i="1" dirty="0"/>
              <a:t>his</a:t>
            </a:r>
            <a:r>
              <a:rPr lang="en-US" sz="3800" dirty="0"/>
              <a:t> good to edification. </a:t>
            </a:r>
            <a:br>
              <a:rPr lang="en-US" sz="3800" dirty="0"/>
            </a:br>
            <a:r>
              <a:rPr lang="en-US" sz="3800" baseline="30000" dirty="0"/>
              <a:t>3 </a:t>
            </a:r>
            <a:r>
              <a:rPr lang="en-US" sz="3800" dirty="0"/>
              <a:t>For even Christ pleased not himself; but, as it is written, The reproaches of them that reproached thee fell on me. </a:t>
            </a:r>
            <a:br>
              <a:rPr lang="en-US" sz="3800" dirty="0"/>
            </a:br>
            <a:r>
              <a:rPr lang="en-US" sz="3800" baseline="30000" dirty="0"/>
              <a:t>4 </a:t>
            </a:r>
            <a:r>
              <a:rPr lang="en-US" sz="3800" dirty="0"/>
              <a:t>For whatsoever things were written aforetime were written for our learning, that we through patience and comfort of the scriptures might have hope. </a:t>
            </a:r>
            <a:br>
              <a:rPr lang="en-US" sz="3800" dirty="0"/>
            </a:br>
            <a:r>
              <a:rPr lang="en-US" sz="3800" baseline="30000" dirty="0"/>
              <a:t>5 </a:t>
            </a:r>
            <a:r>
              <a:rPr lang="en-US" sz="3800" dirty="0"/>
              <a:t>Now the God of patience and consolation grant you to be likeminded one toward another according to Christ Jesus: </a:t>
            </a:r>
            <a:br>
              <a:rPr lang="en-US" sz="3800" dirty="0"/>
            </a:br>
            <a:r>
              <a:rPr lang="en-US" sz="3800" baseline="30000" dirty="0"/>
              <a:t>6 </a:t>
            </a:r>
            <a:r>
              <a:rPr lang="en-US" sz="3800" dirty="0"/>
              <a:t>That ye may with one mind </a:t>
            </a:r>
            <a:r>
              <a:rPr lang="en-US" sz="3800" i="1" dirty="0"/>
              <a:t>and</a:t>
            </a:r>
            <a:r>
              <a:rPr lang="en-US" sz="3800" dirty="0"/>
              <a:t> one mouth glorify God, even the Father of our Lord Jesus Christ. </a:t>
            </a:r>
            <a:br>
              <a:rPr lang="en-US" sz="3800" dirty="0"/>
            </a:br>
            <a:r>
              <a:rPr lang="en-US" sz="3800" baseline="30000" dirty="0"/>
              <a:t>7 </a:t>
            </a:r>
            <a:r>
              <a:rPr lang="en-US" sz="3800" dirty="0"/>
              <a:t>Wherefore receive ye one another, as Christ also received us to the glory of God.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1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D85D5-9ECA-48F9-B847-30E6234FF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III. </a:t>
            </a:r>
            <a:r>
              <a:rPr lang="en-US" b="1" dirty="0"/>
              <a:t>A TIME FOR ONE ANOTHER</a:t>
            </a:r>
            <a:r>
              <a:rPr lang="en-US" dirty="0"/>
              <a:t> (</a:t>
            </a:r>
            <a:r>
              <a:rPr lang="en-US" b="1" dirty="0"/>
              <a:t>Romans 15:7-9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2F10B-349D-4BF1-8094-54586BC81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are to do with one another because Jesus Christ did with us.</a:t>
            </a:r>
          </a:p>
          <a:p>
            <a:pPr marL="514350" lvl="0" indent="-514350">
              <a:buAutoNum type="alphaUcPeriod"/>
            </a:pPr>
            <a:r>
              <a:rPr lang="en-US" dirty="0" err="1"/>
              <a:t>Prerequsites</a:t>
            </a:r>
            <a:r>
              <a:rPr lang="en-US" dirty="0"/>
              <a:t> for a time for one another                             </a:t>
            </a:r>
          </a:p>
          <a:p>
            <a:pPr marL="0" lvl="0" indent="0">
              <a:buNone/>
            </a:pPr>
            <a:r>
              <a:rPr lang="en-US" dirty="0"/>
              <a:t>     (</a:t>
            </a:r>
            <a:r>
              <a:rPr lang="en-US" b="1" dirty="0"/>
              <a:t>Romans 14:10-11 God will judge</a:t>
            </a:r>
            <a:r>
              <a:rPr lang="en-US" dirty="0"/>
              <a:t>) </a:t>
            </a:r>
          </a:p>
          <a:p>
            <a:pPr marL="0" lvl="0" indent="0">
              <a:buNone/>
            </a:pPr>
            <a:r>
              <a:rPr lang="en-US" dirty="0"/>
              <a:t>B. Consider God’s use of Saul / Paul                                                      </a:t>
            </a:r>
          </a:p>
          <a:p>
            <a:pPr marL="0" lvl="0" indent="0">
              <a:buNone/>
            </a:pPr>
            <a:r>
              <a:rPr lang="en-US" dirty="0"/>
              <a:t>     (</a:t>
            </a:r>
            <a:r>
              <a:rPr lang="en-US" b="1" dirty="0"/>
              <a:t>1 Timothy 1:15-16</a:t>
            </a:r>
            <a:r>
              <a:rPr lang="en-US" dirty="0"/>
              <a:t>)</a:t>
            </a:r>
          </a:p>
          <a:p>
            <a:pPr marL="0" lvl="0" indent="0">
              <a:buNone/>
            </a:pPr>
            <a:r>
              <a:rPr lang="en-US" dirty="0"/>
              <a:t>C. Jesus came for all </a:t>
            </a:r>
            <a:r>
              <a:rPr lang="en-US" b="1" dirty="0"/>
              <a:t>(Romans 15:8, 1 Peter 3:18)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33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705600"/>
          </a:xfrm>
        </p:spPr>
        <p:txBody>
          <a:bodyPr>
            <a:normAutofit fontScale="25000" lnSpcReduction="20000"/>
          </a:bodyPr>
          <a:lstStyle/>
          <a:p>
            <a:r>
              <a:rPr lang="en-US" sz="19200" b="1" baseline="30000" dirty="0"/>
              <a:t>Romans 15:8-13</a:t>
            </a:r>
          </a:p>
          <a:p>
            <a:pPr marL="0" indent="0">
              <a:buNone/>
            </a:pPr>
            <a:r>
              <a:rPr lang="en-US" sz="12800" baseline="30000" dirty="0"/>
              <a:t>8 </a:t>
            </a:r>
            <a:r>
              <a:rPr lang="en-US" sz="12800" dirty="0"/>
              <a:t>Now I say that Jesus Christ was a minister of the circumcision for the truth of God, to confirm the promises </a:t>
            </a:r>
            <a:r>
              <a:rPr lang="en-US" sz="12800" i="1" dirty="0"/>
              <a:t>made</a:t>
            </a:r>
            <a:r>
              <a:rPr lang="en-US" sz="12800" dirty="0"/>
              <a:t> unto the fathers: </a:t>
            </a:r>
            <a:br>
              <a:rPr lang="en-US" sz="12800" dirty="0"/>
            </a:br>
            <a:r>
              <a:rPr lang="en-US" sz="12800" baseline="30000" dirty="0"/>
              <a:t>9 </a:t>
            </a:r>
            <a:r>
              <a:rPr lang="en-US" sz="12800" dirty="0"/>
              <a:t>And that the Gentiles might glorify God for </a:t>
            </a:r>
            <a:r>
              <a:rPr lang="en-US" sz="12800" i="1" dirty="0"/>
              <a:t>his</a:t>
            </a:r>
            <a:r>
              <a:rPr lang="en-US" sz="12800" dirty="0"/>
              <a:t> mercy; as it is written, For this cause I will confess to thee among the Gentiles, and sing unto thy name. </a:t>
            </a:r>
            <a:br>
              <a:rPr lang="en-US" sz="12800" dirty="0"/>
            </a:br>
            <a:r>
              <a:rPr lang="en-US" sz="12800" baseline="30000" dirty="0"/>
              <a:t>10 </a:t>
            </a:r>
            <a:r>
              <a:rPr lang="en-US" sz="12800" dirty="0"/>
              <a:t>And again he </a:t>
            </a:r>
            <a:r>
              <a:rPr lang="en-US" sz="12800" dirty="0" err="1"/>
              <a:t>saith</a:t>
            </a:r>
            <a:r>
              <a:rPr lang="en-US" sz="12800" dirty="0"/>
              <a:t>, Rejoice, ye Gentiles, with his people. </a:t>
            </a:r>
            <a:br>
              <a:rPr lang="en-US" sz="12800" dirty="0"/>
            </a:br>
            <a:r>
              <a:rPr lang="en-US" sz="12800" baseline="30000" dirty="0"/>
              <a:t>11 </a:t>
            </a:r>
            <a:r>
              <a:rPr lang="en-US" sz="12800" dirty="0"/>
              <a:t>And again, Praise the Lord, all ye Gentiles; and laud him, all ye people. </a:t>
            </a:r>
            <a:br>
              <a:rPr lang="en-US" sz="12800" dirty="0"/>
            </a:br>
            <a:r>
              <a:rPr lang="en-US" sz="12800" baseline="30000" dirty="0"/>
              <a:t>12 </a:t>
            </a:r>
            <a:r>
              <a:rPr lang="en-US" sz="12800" dirty="0"/>
              <a:t>And again, Esaias </a:t>
            </a:r>
            <a:r>
              <a:rPr lang="en-US" sz="12800" dirty="0" err="1"/>
              <a:t>saith</a:t>
            </a:r>
            <a:r>
              <a:rPr lang="en-US" sz="12800" dirty="0"/>
              <a:t>, There shall be a root of Jesse, and he that shall rise to reign over the Gentiles; in him shall the Gentiles trust. </a:t>
            </a:r>
            <a:br>
              <a:rPr lang="en-US" sz="12800" dirty="0"/>
            </a:br>
            <a:r>
              <a:rPr lang="en-US" sz="12800" baseline="30000" dirty="0"/>
              <a:t>13 </a:t>
            </a:r>
            <a:r>
              <a:rPr lang="en-US" sz="12800" dirty="0"/>
              <a:t>Now the God of hope fill you with all joy and peace in believing, that ye may abound in hope, through the power of the Holy Ghost.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4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ree animated gifs Listeni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" y="1371600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543" y="2209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8000" b="1" dirty="0"/>
              <a:t>A TIME THAT TELLS</a:t>
            </a:r>
            <a:br>
              <a:rPr lang="en-US" dirty="0"/>
            </a:br>
            <a:r>
              <a:rPr lang="en-US" b="1" dirty="0"/>
              <a:t>Romans 15:1-13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696200" cy="1143000"/>
          </a:xfrm>
        </p:spPr>
        <p:txBody>
          <a:bodyPr>
            <a:normAutofit/>
          </a:bodyPr>
          <a:lstStyle/>
          <a:p>
            <a:r>
              <a:rPr lang="en-US" dirty="0"/>
              <a:t>Christian growth &amp; development in the midst of times we’ve not seen before!         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43070" y="6264599"/>
            <a:ext cx="48009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www.RandyColeSimsSr.com</a:t>
            </a:r>
          </a:p>
        </p:txBody>
      </p:sp>
    </p:spTree>
    <p:extLst>
      <p:ext uri="{BB962C8B-B14F-4D97-AF65-F5344CB8AC3E}">
        <p14:creationId xmlns:p14="http://schemas.microsoft.com/office/powerpoint/2010/main" val="178912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PREAMBLE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/>
              <a:t>Strong &amp; weak belong to the Lord &amp; will stand before Him (</a:t>
            </a:r>
            <a:r>
              <a:rPr lang="en-US" sz="3500" b="1" dirty="0"/>
              <a:t>Rom. 14:1, 7-9, 12-13</a:t>
            </a:r>
            <a:r>
              <a:rPr lang="en-US" sz="3500" dirty="0"/>
              <a:t>)</a:t>
            </a:r>
          </a:p>
          <a:p>
            <a:r>
              <a:rPr lang="en-US" sz="3500" dirty="0"/>
              <a:t>Strong are to accept the conscience of the weak (</a:t>
            </a:r>
            <a:r>
              <a:rPr lang="en-US" sz="3500" b="1" dirty="0"/>
              <a:t>Romans 14:14-15, 19)</a:t>
            </a:r>
            <a:endParaRPr lang="en-US" sz="3500" dirty="0"/>
          </a:p>
          <a:p>
            <a:r>
              <a:rPr lang="en-US" sz="3500" dirty="0"/>
              <a:t>1. In the aforementioned truths, each is to pursue things that make for peace.</a:t>
            </a:r>
          </a:p>
          <a:p>
            <a:r>
              <a:rPr lang="en-US" sz="3500" dirty="0"/>
              <a:t>2. Also, note that the aforementioned principle is accompanied by caveats.</a:t>
            </a:r>
          </a:p>
          <a:p>
            <a:r>
              <a:rPr lang="en-US" sz="3500" dirty="0"/>
              <a:t>   a. Caveats – a warning, admonition, perhaps condition (</a:t>
            </a:r>
            <a:r>
              <a:rPr lang="en-US" sz="3500" dirty="0" err="1"/>
              <a:t>rcs</a:t>
            </a:r>
            <a:r>
              <a:rPr lang="en-US" sz="3500" dirty="0"/>
              <a:t> </a:t>
            </a:r>
            <a:r>
              <a:rPr lang="en-US" sz="3500" dirty="0" err="1"/>
              <a:t>sr</a:t>
            </a:r>
            <a:r>
              <a:rPr lang="en-US" sz="3500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97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free animated gifs Listeni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2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962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/>
              <a:t>SERIES CONSIDERATIONS…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610600" cy="4297363"/>
          </a:xfrm>
        </p:spPr>
        <p:txBody>
          <a:bodyPr/>
          <a:lstStyle/>
          <a:p>
            <a:r>
              <a:rPr lang="en-US" dirty="0"/>
              <a:t>I. </a:t>
            </a:r>
            <a:r>
              <a:rPr lang="en-US" b="1" dirty="0"/>
              <a:t>A SELFLESS TIME</a:t>
            </a:r>
            <a:r>
              <a:rPr lang="en-US" dirty="0"/>
              <a:t> (</a:t>
            </a:r>
            <a:r>
              <a:rPr lang="en-US" b="1" dirty="0"/>
              <a:t>Romans 15:1-4</a:t>
            </a:r>
            <a:r>
              <a:rPr lang="en-US" dirty="0"/>
              <a:t>)</a:t>
            </a:r>
          </a:p>
          <a:p>
            <a:r>
              <a:rPr lang="en-US" dirty="0"/>
              <a:t>II. </a:t>
            </a:r>
            <a:r>
              <a:rPr lang="en-US" b="1" dirty="0"/>
              <a:t>A TIME FOR THE TEXT</a:t>
            </a:r>
            <a:r>
              <a:rPr lang="en-US" dirty="0"/>
              <a:t> (</a:t>
            </a:r>
            <a:r>
              <a:rPr lang="en-US" b="1" dirty="0"/>
              <a:t>Romans 15:4-6</a:t>
            </a:r>
            <a:r>
              <a:rPr lang="en-US" dirty="0"/>
              <a:t>)</a:t>
            </a:r>
          </a:p>
          <a:p>
            <a:r>
              <a:rPr lang="en-US" dirty="0"/>
              <a:t>III. </a:t>
            </a:r>
            <a:r>
              <a:rPr lang="en-US" b="1" dirty="0"/>
              <a:t>A TIME FOR ONE ANOTHER</a:t>
            </a:r>
            <a:r>
              <a:rPr lang="en-US" dirty="0"/>
              <a:t> (</a:t>
            </a:r>
            <a:r>
              <a:rPr lang="en-US" b="1" dirty="0"/>
              <a:t>Romans 15:7-9</a:t>
            </a:r>
            <a:r>
              <a:rPr lang="en-US" dirty="0"/>
              <a:t>)</a:t>
            </a:r>
          </a:p>
          <a:p>
            <a:r>
              <a:rPr lang="en-US" dirty="0"/>
              <a:t>IV. </a:t>
            </a:r>
            <a:r>
              <a:rPr lang="en-US" b="1" dirty="0"/>
              <a:t>A TIME OF HOPE FOR ALL</a:t>
            </a:r>
            <a:r>
              <a:rPr lang="en-US" dirty="0"/>
              <a:t> (</a:t>
            </a:r>
            <a:r>
              <a:rPr lang="en-US" b="1" dirty="0"/>
              <a:t>Romans 15:8-13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25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I. </a:t>
            </a:r>
            <a:r>
              <a:rPr lang="en-US" b="1" dirty="0"/>
              <a:t>A SELFLESS TIME</a:t>
            </a:r>
            <a:r>
              <a:rPr lang="en-US" dirty="0"/>
              <a:t> (</a:t>
            </a:r>
            <a:r>
              <a:rPr lang="en-US" b="1" dirty="0"/>
              <a:t>Romans 15:1-4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A. The emphasis is not to be placed on self!   </a:t>
            </a:r>
          </a:p>
          <a:p>
            <a:pPr marL="0" indent="0">
              <a:buNone/>
            </a:pPr>
            <a:r>
              <a:rPr lang="en-US" dirty="0"/>
              <a:t>         The strong are to bear, support, and accept the  </a:t>
            </a:r>
          </a:p>
          <a:p>
            <a:pPr marL="0" indent="0">
              <a:buNone/>
            </a:pPr>
            <a:r>
              <a:rPr lang="en-US" dirty="0"/>
              <a:t>         convictions / opinions of those weaker </a:t>
            </a:r>
          </a:p>
          <a:p>
            <a:pPr marL="0" indent="0">
              <a:buNone/>
            </a:pPr>
            <a:r>
              <a:rPr lang="en-US" dirty="0"/>
              <a:t>         (</a:t>
            </a:r>
            <a:r>
              <a:rPr lang="en-US" b="1" dirty="0"/>
              <a:t>Romans 15:1</a:t>
            </a:r>
            <a:r>
              <a:rPr lang="en-US" dirty="0"/>
              <a:t>).</a:t>
            </a:r>
          </a:p>
          <a:p>
            <a:r>
              <a:rPr lang="en-US" dirty="0"/>
              <a:t>      1. Note the term “ought” in </a:t>
            </a:r>
            <a:r>
              <a:rPr lang="en-US" b="1" dirty="0"/>
              <a:t>Romans 15:1</a:t>
            </a:r>
            <a:r>
              <a:rPr lang="en-US" dirty="0"/>
              <a:t>.                         </a:t>
            </a:r>
          </a:p>
          <a:p>
            <a:pPr marL="0" indent="0">
              <a:buNone/>
            </a:pPr>
            <a:r>
              <a:rPr lang="en-US" dirty="0"/>
              <a:t>              It carries the idea of the strong having a                </a:t>
            </a:r>
          </a:p>
          <a:p>
            <a:pPr marL="0" indent="0">
              <a:buNone/>
            </a:pPr>
            <a:r>
              <a:rPr lang="en-US" dirty="0"/>
              <a:t>              debt / obligation to help the weak with </a:t>
            </a:r>
          </a:p>
          <a:p>
            <a:pPr marL="0" indent="0">
              <a:buNone/>
            </a:pPr>
            <a:r>
              <a:rPr lang="en-US" dirty="0"/>
              <a:t>              burdens (</a:t>
            </a:r>
            <a:r>
              <a:rPr lang="en-US" b="1" dirty="0"/>
              <a:t>Galatians 6:2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9965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I. </a:t>
            </a:r>
            <a:r>
              <a:rPr lang="en-US" b="1" dirty="0"/>
              <a:t>A SELFLESS TIME</a:t>
            </a:r>
            <a:r>
              <a:rPr lang="en-US" dirty="0"/>
              <a:t> (</a:t>
            </a:r>
            <a:r>
              <a:rPr lang="en-US" b="1" dirty="0"/>
              <a:t>Romans 15:1-4</a:t>
            </a:r>
            <a:r>
              <a:rPr lang="en-US" dirty="0"/>
              <a:t>)</a:t>
            </a:r>
            <a:br>
              <a:rPr lang="en-US" dirty="0"/>
            </a:br>
            <a:r>
              <a:rPr lang="en-US" sz="3600" dirty="0"/>
              <a:t>-continued-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/>
              <a:t>B. The aforementioned practice / principle is </a:t>
            </a:r>
          </a:p>
          <a:p>
            <a:pPr marL="0" indent="0">
              <a:buNone/>
            </a:pPr>
            <a:r>
              <a:rPr lang="en-US" sz="3500" dirty="0"/>
              <a:t>        not intended that the weak opinion / conscience </a:t>
            </a:r>
          </a:p>
          <a:p>
            <a:pPr marL="0" indent="0">
              <a:buNone/>
            </a:pPr>
            <a:r>
              <a:rPr lang="en-US" sz="3500" dirty="0"/>
              <a:t>        control / direct the church.</a:t>
            </a:r>
          </a:p>
          <a:p>
            <a:r>
              <a:rPr lang="en-US" sz="3500" dirty="0"/>
              <a:t>  1. We are to give precedence not to offend a </a:t>
            </a:r>
          </a:p>
          <a:p>
            <a:pPr marL="0" indent="0">
              <a:buNone/>
            </a:pPr>
            <a:r>
              <a:rPr lang="en-US" sz="3500" dirty="0"/>
              <a:t>          brother’s weak conscience </a:t>
            </a:r>
          </a:p>
          <a:p>
            <a:pPr marL="0" indent="0">
              <a:buNone/>
            </a:pPr>
            <a:r>
              <a:rPr lang="en-US" sz="3500" dirty="0"/>
              <a:t>          (</a:t>
            </a:r>
            <a:r>
              <a:rPr lang="en-US" sz="3500" b="1" dirty="0"/>
              <a:t>Philippians 2:3-8, 1 Corinthians 10:33</a:t>
            </a:r>
            <a:r>
              <a:rPr lang="en-US" sz="3500" dirty="0"/>
              <a:t>). </a:t>
            </a:r>
          </a:p>
          <a:p>
            <a:r>
              <a:rPr lang="en-US" sz="3500" dirty="0"/>
              <a:t>C. Balancing the principle – Like we can’t please self </a:t>
            </a:r>
          </a:p>
          <a:p>
            <a:pPr marL="0" indent="0">
              <a:buNone/>
            </a:pPr>
            <a:r>
              <a:rPr lang="en-US" sz="3500" dirty="0"/>
              <a:t>         first, we ought not put pleasing men before </a:t>
            </a:r>
          </a:p>
          <a:p>
            <a:pPr marL="0" indent="0">
              <a:buNone/>
            </a:pPr>
            <a:r>
              <a:rPr lang="en-US" sz="3500" dirty="0"/>
              <a:t>         pleasing God (</a:t>
            </a:r>
            <a:r>
              <a:rPr lang="en-US" sz="3500" b="1" dirty="0"/>
              <a:t>Galatians 1:10</a:t>
            </a:r>
            <a:r>
              <a:rPr lang="en-US" sz="3500" dirty="0"/>
              <a:t>).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966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I. </a:t>
            </a:r>
            <a:r>
              <a:rPr lang="en-US" b="1" dirty="0"/>
              <a:t>A SELFLESS TIME</a:t>
            </a:r>
            <a:r>
              <a:rPr lang="en-US" dirty="0"/>
              <a:t> (</a:t>
            </a:r>
            <a:r>
              <a:rPr lang="en-US" b="1" dirty="0"/>
              <a:t>Romans 15:1-4</a:t>
            </a:r>
            <a:r>
              <a:rPr lang="en-US" dirty="0"/>
              <a:t>)</a:t>
            </a:r>
            <a:br>
              <a:rPr lang="en-US" dirty="0"/>
            </a:br>
            <a:r>
              <a:rPr lang="en-US" sz="3600" dirty="0"/>
              <a:t>-continued-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D. To destroy another, even by lack of </a:t>
            </a:r>
          </a:p>
          <a:p>
            <a:pPr marL="0" indent="0">
              <a:buNone/>
            </a:pPr>
            <a:r>
              <a:rPr lang="en-US" dirty="0"/>
              <a:t>         encouragement, is to destroy the work of God    </a:t>
            </a:r>
          </a:p>
          <a:p>
            <a:pPr marL="0" indent="0">
              <a:buNone/>
            </a:pPr>
            <a:r>
              <a:rPr lang="en-US" dirty="0"/>
              <a:t>         (</a:t>
            </a:r>
            <a:r>
              <a:rPr lang="en-US" b="1" dirty="0"/>
              <a:t>Romans 14:20</a:t>
            </a:r>
            <a:r>
              <a:rPr lang="en-US" dirty="0"/>
              <a:t>).</a:t>
            </a:r>
          </a:p>
          <a:p>
            <a:r>
              <a:rPr lang="en-US" dirty="0"/>
              <a:t>    1. The distinction is in our motivation                                    </a:t>
            </a:r>
          </a:p>
          <a:p>
            <a:pPr marL="0" indent="0">
              <a:buNone/>
            </a:pPr>
            <a:r>
              <a:rPr lang="en-US" dirty="0"/>
              <a:t>            (</a:t>
            </a:r>
            <a:r>
              <a:rPr lang="en-US" b="1" dirty="0"/>
              <a:t>John 12:42-43</a:t>
            </a:r>
            <a:r>
              <a:rPr lang="en-US" dirty="0"/>
              <a:t>).</a:t>
            </a:r>
          </a:p>
          <a:p>
            <a:r>
              <a:rPr lang="en-US" dirty="0"/>
              <a:t>   E. Remember that Jesus Christ is our example!</a:t>
            </a:r>
          </a:p>
          <a:p>
            <a:pPr marL="0" indent="0">
              <a:buNone/>
            </a:pPr>
            <a:r>
              <a:rPr lang="en-US" dirty="0"/>
              <a:t>        1. He did not please himself. </a:t>
            </a:r>
          </a:p>
          <a:p>
            <a:pPr marL="0" indent="0">
              <a:buNone/>
            </a:pPr>
            <a:r>
              <a:rPr lang="en-US" dirty="0"/>
              <a:t>            He never demanded that others serve Him. </a:t>
            </a:r>
          </a:p>
          <a:p>
            <a:pPr marL="0" indent="0">
              <a:buNone/>
            </a:pPr>
            <a:r>
              <a:rPr lang="en-US" dirty="0"/>
              <a:t>            We see Him constantly take the servants role       </a:t>
            </a:r>
          </a:p>
          <a:p>
            <a:pPr marL="0" indent="0">
              <a:buNone/>
            </a:pPr>
            <a:r>
              <a:rPr lang="en-US" dirty="0"/>
              <a:t>            (</a:t>
            </a:r>
            <a:r>
              <a:rPr lang="en-US" b="1" dirty="0"/>
              <a:t>John 13:3-5, 21:12-13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31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700" dirty="0"/>
              <a:t>II. </a:t>
            </a:r>
            <a:r>
              <a:rPr lang="en-US" sz="6700" b="1" dirty="0"/>
              <a:t>A TIME FOR THE TEXT</a:t>
            </a:r>
            <a:br>
              <a:rPr lang="en-US" sz="6700" b="1" dirty="0"/>
            </a:br>
            <a:r>
              <a:rPr lang="en-US" sz="6700" dirty="0"/>
              <a:t> (</a:t>
            </a:r>
            <a:r>
              <a:rPr lang="en-US" sz="6700" b="1" dirty="0"/>
              <a:t>Romans 15:4-6</a:t>
            </a:r>
            <a:r>
              <a:rPr lang="en-US" sz="6700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God’s Word is for US [examples] (</a:t>
            </a:r>
            <a:r>
              <a:rPr lang="en-US" b="1" dirty="0"/>
              <a:t>2 Timothy 3:16-17, 2 Timothy 2:15, 1 Corinthians 10:11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2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861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A TIME THAT TELLS Romans 15:1-13 </vt:lpstr>
      <vt:lpstr>PREAMBLE </vt:lpstr>
      <vt:lpstr>SERIES CONSIDERATIONS…</vt:lpstr>
      <vt:lpstr>I. A SELFLESS TIME (Romans 15:1-4) </vt:lpstr>
      <vt:lpstr>I. A SELFLESS TIME (Romans 15:1-4) -continued-</vt:lpstr>
      <vt:lpstr>I. A SELFLESS TIME (Romans 15:1-4) -continued-</vt:lpstr>
      <vt:lpstr>II. A TIME FOR THE TEXT  (Romans 15:4-6) </vt:lpstr>
      <vt:lpstr>III. A TIME FOR ONE ANOTHER (Romans 15:7-9)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</dc:creator>
  <cp:lastModifiedBy>Randy Cole Sims Sr</cp:lastModifiedBy>
  <cp:revision>7</cp:revision>
  <dcterms:created xsi:type="dcterms:W3CDTF">2020-03-15T09:14:24Z</dcterms:created>
  <dcterms:modified xsi:type="dcterms:W3CDTF">2020-04-26T14:33:42Z</dcterms:modified>
</cp:coreProperties>
</file>