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7" r:id="rId2"/>
    <p:sldId id="256"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49546931-00B0-4DD1-A707-7C8800F6D06C}" type="datetimeFigureOut">
              <a:rPr lang="en-US" smtClean="0"/>
              <a:t>5/24/2020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3C2FCA3A-B4B1-42F3-9133-3F6CFD4935DB}"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40861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546931-00B0-4DD1-A707-7C8800F6D06C}"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9375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546931-00B0-4DD1-A707-7C8800F6D06C}"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2306118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546931-00B0-4DD1-A707-7C8800F6D06C}"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4173061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546931-00B0-4DD1-A707-7C8800F6D06C}"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3724128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546931-00B0-4DD1-A707-7C8800F6D06C}"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2044659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546931-00B0-4DD1-A707-7C8800F6D06C}"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29063079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546931-00B0-4DD1-A707-7C8800F6D06C}"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25765175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546931-00B0-4DD1-A707-7C8800F6D06C}"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4206620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49546931-00B0-4DD1-A707-7C8800F6D06C}" type="datetimeFigureOut">
              <a:rPr lang="en-US" smtClean="0"/>
              <a:t>5/24/2020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3995306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546931-00B0-4DD1-A707-7C8800F6D06C}"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207321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546931-00B0-4DD1-A707-7C8800F6D06C}"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1112835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546931-00B0-4DD1-A707-7C8800F6D06C}" type="datetimeFigureOut">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2700091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546931-00B0-4DD1-A707-7C8800F6D06C}" type="datetimeFigureOut">
              <a:rPr lang="en-US" smtClean="0"/>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3025872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46931-00B0-4DD1-A707-7C8800F6D06C}" type="datetimeFigureOut">
              <a:rPr lang="en-US" smtClean="0"/>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3952113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546931-00B0-4DD1-A707-7C8800F6D06C}"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811587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546931-00B0-4DD1-A707-7C8800F6D06C}"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FCA3A-B4B1-42F3-9133-3F6CFD4935DB}" type="slidenum">
              <a:rPr lang="en-US" smtClean="0"/>
              <a:t>‹#›</a:t>
            </a:fld>
            <a:endParaRPr lang="en-US"/>
          </a:p>
        </p:txBody>
      </p:sp>
    </p:spTree>
    <p:extLst>
      <p:ext uri="{BB962C8B-B14F-4D97-AF65-F5344CB8AC3E}">
        <p14:creationId xmlns:p14="http://schemas.microsoft.com/office/powerpoint/2010/main" val="1238179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9546931-00B0-4DD1-A707-7C8800F6D06C}" type="datetimeFigureOut">
              <a:rPr lang="en-US" smtClean="0"/>
              <a:t>5/24/2020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C2FCA3A-B4B1-42F3-9133-3F6CFD4935DB}" type="slidenum">
              <a:rPr lang="en-US" smtClean="0"/>
              <a:t>‹#›</a:t>
            </a:fld>
            <a:endParaRPr lang="en-US"/>
          </a:p>
        </p:txBody>
      </p:sp>
    </p:spTree>
    <p:extLst>
      <p:ext uri="{BB962C8B-B14F-4D97-AF65-F5344CB8AC3E}">
        <p14:creationId xmlns:p14="http://schemas.microsoft.com/office/powerpoint/2010/main" val="379315781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t>Matthew 27:46</a:t>
            </a:r>
          </a:p>
        </p:txBody>
      </p:sp>
      <p:sp>
        <p:nvSpPr>
          <p:cNvPr id="3" name="Content Placeholder 2"/>
          <p:cNvSpPr>
            <a:spLocks noGrp="1"/>
          </p:cNvSpPr>
          <p:nvPr>
            <p:ph idx="1"/>
          </p:nvPr>
        </p:nvSpPr>
        <p:spPr/>
        <p:txBody>
          <a:bodyPr>
            <a:normAutofit fontScale="85000" lnSpcReduction="20000"/>
          </a:bodyPr>
          <a:lstStyle/>
          <a:p>
            <a:r>
              <a:rPr lang="en-US" sz="4800" baseline="30000" dirty="0"/>
              <a:t>46 </a:t>
            </a:r>
            <a:r>
              <a:rPr lang="en-US" sz="4800" dirty="0"/>
              <a:t>And about the ninth hour Jesus cried with a loud voice, saying, Eli, Eli, lama </a:t>
            </a:r>
            <a:r>
              <a:rPr lang="en-US" sz="4800" dirty="0" err="1"/>
              <a:t>sabachthani</a:t>
            </a:r>
            <a:r>
              <a:rPr lang="en-US" sz="4800" dirty="0"/>
              <a:t>? that is to say, My God, my God, why hast thou forsaken me? </a:t>
            </a:r>
            <a:br>
              <a:rPr lang="en-US" dirty="0"/>
            </a:br>
            <a:br>
              <a:rPr lang="en-US" dirty="0"/>
            </a:br>
            <a:endParaRPr lang="en-US" dirty="0"/>
          </a:p>
          <a:p>
            <a:endParaRPr lang="en-US" dirty="0"/>
          </a:p>
        </p:txBody>
      </p:sp>
    </p:spTree>
    <p:extLst>
      <p:ext uri="{BB962C8B-B14F-4D97-AF65-F5344CB8AC3E}">
        <p14:creationId xmlns:p14="http://schemas.microsoft.com/office/powerpoint/2010/main" val="718436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ee Silhouette Of Jesus On The Cross, Download Free Clip Art ...">
            <a:extLst>
              <a:ext uri="{FF2B5EF4-FFF2-40B4-BE49-F238E27FC236}">
                <a16:creationId xmlns:a16="http://schemas.microsoft.com/office/drawing/2014/main" id="{C3F1D348-9BAC-4F26-A350-0D18BDAB5F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6078"/>
            <a:ext cx="2819399" cy="445346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914401"/>
            <a:ext cx="9144000" cy="2209799"/>
          </a:xfrm>
        </p:spPr>
        <p:txBody>
          <a:bodyPr>
            <a:normAutofit/>
          </a:bodyPr>
          <a:lstStyle/>
          <a:p>
            <a:r>
              <a:rPr lang="en-US" b="1" dirty="0"/>
              <a:t>CRISIS IN JE</a:t>
            </a:r>
            <a:r>
              <a:rPr lang="en-US" b="1" dirty="0">
                <a:solidFill>
                  <a:schemeClr val="bg1"/>
                </a:solidFill>
              </a:rPr>
              <a:t>S</a:t>
            </a:r>
            <a:r>
              <a:rPr lang="en-US" b="1" dirty="0"/>
              <a:t>US CHRIST LIFE</a:t>
            </a:r>
          </a:p>
        </p:txBody>
      </p:sp>
      <p:sp>
        <p:nvSpPr>
          <p:cNvPr id="3" name="Subtitle 2"/>
          <p:cNvSpPr>
            <a:spLocks noGrp="1"/>
          </p:cNvSpPr>
          <p:nvPr>
            <p:ph type="subTitle" idx="1"/>
          </p:nvPr>
        </p:nvSpPr>
        <p:spPr>
          <a:xfrm>
            <a:off x="3200400" y="3124200"/>
            <a:ext cx="5762563" cy="1364531"/>
          </a:xfrm>
        </p:spPr>
        <p:txBody>
          <a:bodyPr>
            <a:normAutofit/>
          </a:bodyPr>
          <a:lstStyle/>
          <a:p>
            <a:r>
              <a:rPr lang="en-US" sz="4800" dirty="0"/>
              <a:t>Matthew 27:46</a:t>
            </a:r>
          </a:p>
        </p:txBody>
      </p:sp>
      <p:sp>
        <p:nvSpPr>
          <p:cNvPr id="4" name="TextBox 3"/>
          <p:cNvSpPr txBox="1"/>
          <p:nvPr/>
        </p:nvSpPr>
        <p:spPr>
          <a:xfrm>
            <a:off x="1524000" y="6172200"/>
            <a:ext cx="3581400" cy="369332"/>
          </a:xfrm>
          <a:prstGeom prst="rect">
            <a:avLst/>
          </a:prstGeom>
          <a:noFill/>
        </p:spPr>
        <p:txBody>
          <a:bodyPr wrap="square" rtlCol="0">
            <a:spAutoFit/>
          </a:bodyPr>
          <a:lstStyle/>
          <a:p>
            <a:r>
              <a:rPr lang="en-US" dirty="0"/>
              <a:t>www.RandyColeSimsSr.com</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6798" y="5741278"/>
            <a:ext cx="511969" cy="722780"/>
          </a:xfrm>
          <a:prstGeom prst="rect">
            <a:avLst/>
          </a:prstGeom>
        </p:spPr>
      </p:pic>
    </p:spTree>
    <p:extLst>
      <p:ext uri="{BB962C8B-B14F-4D97-AF65-F5344CB8AC3E}">
        <p14:creationId xmlns:p14="http://schemas.microsoft.com/office/powerpoint/2010/main" val="195950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229600" cy="1399032"/>
          </a:xfrm>
        </p:spPr>
        <p:txBody>
          <a:bodyPr/>
          <a:lstStyle/>
          <a:p>
            <a:r>
              <a:rPr lang="en-US" dirty="0"/>
              <a:t>INTRODUCTION</a:t>
            </a:r>
          </a:p>
        </p:txBody>
      </p:sp>
      <p:sp>
        <p:nvSpPr>
          <p:cNvPr id="3" name="Content Placeholder 2"/>
          <p:cNvSpPr>
            <a:spLocks noGrp="1"/>
          </p:cNvSpPr>
          <p:nvPr>
            <p:ph idx="1"/>
          </p:nvPr>
        </p:nvSpPr>
        <p:spPr>
          <a:xfrm>
            <a:off x="457200" y="1524000"/>
            <a:ext cx="8534400" cy="5334000"/>
          </a:xfrm>
        </p:spPr>
        <p:txBody>
          <a:bodyPr>
            <a:normAutofit/>
          </a:bodyPr>
          <a:lstStyle/>
          <a:p>
            <a:r>
              <a:rPr lang="en-US" dirty="0"/>
              <a:t>God has made us several promises. There are occasions that we feel (for whatever the reason) that He has forsaken / forgotten us. That He in some way is not concerned about us as we find ourselves in different positions or conditions (usually of uncomfortable nature).</a:t>
            </a:r>
          </a:p>
          <a:p>
            <a:r>
              <a:rPr lang="en-US" dirty="0"/>
              <a:t>Jesus finding himself in an awkward (unfamiliar / never having been in such position before) position feels the serious discomfort of His circumstances.</a:t>
            </a:r>
          </a:p>
          <a:p>
            <a:r>
              <a:rPr lang="en-US" dirty="0"/>
              <a:t>What is ultimately true for our master in such circumstance as herein noted is frequently true of each of us as we will face the frequent changes of life’s constant evolution. As was true with Jesus Christ then is also true with us now; What can we learn from </a:t>
            </a:r>
            <a:r>
              <a:rPr lang="en-US" b="1" dirty="0"/>
              <a:t>THE CRISIS IN THE LIFE OF JESUS CHRIST</a:t>
            </a:r>
            <a:r>
              <a:rPr lang="en-US" dirty="0"/>
              <a:t>?</a:t>
            </a:r>
          </a:p>
        </p:txBody>
      </p:sp>
    </p:spTree>
    <p:extLst>
      <p:ext uri="{BB962C8B-B14F-4D97-AF65-F5344CB8AC3E}">
        <p14:creationId xmlns:p14="http://schemas.microsoft.com/office/powerpoint/2010/main" val="70079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229600" cy="1399032"/>
          </a:xfrm>
        </p:spPr>
        <p:txBody>
          <a:bodyPr>
            <a:normAutofit fontScale="90000"/>
          </a:bodyPr>
          <a:lstStyle/>
          <a:p>
            <a:r>
              <a:rPr lang="en-US" sz="5300" b="1" dirty="0"/>
              <a:t>QUERIES IN CRISIS</a:t>
            </a:r>
            <a:br>
              <a:rPr lang="en-US" dirty="0"/>
            </a:br>
            <a:r>
              <a:rPr lang="en-US" dirty="0"/>
              <a:t>Matthew 27:46</a:t>
            </a:r>
            <a:br>
              <a:rPr lang="en-US" dirty="0"/>
            </a:br>
            <a:endParaRPr lang="en-US" dirty="0"/>
          </a:p>
        </p:txBody>
      </p:sp>
      <p:sp>
        <p:nvSpPr>
          <p:cNvPr id="3" name="Content Placeholder 2"/>
          <p:cNvSpPr>
            <a:spLocks noGrp="1"/>
          </p:cNvSpPr>
          <p:nvPr>
            <p:ph idx="1"/>
          </p:nvPr>
        </p:nvSpPr>
        <p:spPr>
          <a:xfrm>
            <a:off x="119332" y="2514600"/>
            <a:ext cx="8991600" cy="3886200"/>
          </a:xfrm>
        </p:spPr>
        <p:txBody>
          <a:bodyPr>
            <a:normAutofit/>
          </a:bodyPr>
          <a:lstStyle/>
          <a:p>
            <a:r>
              <a:rPr lang="en-US" sz="2800" dirty="0"/>
              <a:t>A. “Forsaken” </a:t>
            </a:r>
            <a:r>
              <a:rPr lang="en-US" sz="2800" b="1" dirty="0"/>
              <a:t>Matthew 27:46</a:t>
            </a:r>
            <a:r>
              <a:rPr lang="en-US" sz="2800" dirty="0"/>
              <a:t> </a:t>
            </a:r>
          </a:p>
          <a:p>
            <a:pPr marL="64008" indent="0">
              <a:buNone/>
            </a:pPr>
            <a:r>
              <a:rPr lang="en-US" sz="2800" dirty="0"/>
              <a:t>           (Greek </a:t>
            </a:r>
            <a:r>
              <a:rPr lang="en-US" sz="2800" i="1" dirty="0" err="1"/>
              <a:t>en</a:t>
            </a:r>
            <a:r>
              <a:rPr lang="en-US" sz="2800" i="1" dirty="0"/>
              <a:t>-</a:t>
            </a:r>
            <a:r>
              <a:rPr lang="en-US" sz="2800" i="1" dirty="0" err="1"/>
              <a:t>kat</a:t>
            </a:r>
            <a:r>
              <a:rPr lang="en-US" sz="2800" i="1" dirty="0"/>
              <a:t>-al-</a:t>
            </a:r>
            <a:r>
              <a:rPr lang="en-US" sz="2800" i="1" dirty="0" err="1"/>
              <a:t>i</a:t>
            </a:r>
            <a:r>
              <a:rPr lang="en-US" sz="2800" i="1" dirty="0"/>
              <a:t>-</a:t>
            </a:r>
            <a:r>
              <a:rPr lang="en-US" sz="2800" i="1" dirty="0" err="1"/>
              <a:t>po</a:t>
            </a:r>
            <a:r>
              <a:rPr lang="en-US" sz="2800" dirty="0"/>
              <a:t> meaning to leave </a:t>
            </a:r>
          </a:p>
          <a:p>
            <a:pPr marL="64008" indent="0">
              <a:buNone/>
            </a:pPr>
            <a:r>
              <a:rPr lang="en-US" sz="2800" dirty="0"/>
              <a:t>            behind in some place). </a:t>
            </a:r>
          </a:p>
          <a:p>
            <a:pPr marL="64008" indent="0">
              <a:buNone/>
            </a:pPr>
            <a:r>
              <a:rPr lang="en-US" sz="2800" dirty="0"/>
              <a:t>          The same statement &amp; definition </a:t>
            </a:r>
            <a:r>
              <a:rPr lang="en-US" sz="2800" b="1" dirty="0"/>
              <a:t>Mark 15:34</a:t>
            </a:r>
            <a:r>
              <a:rPr lang="en-US" sz="2800" dirty="0"/>
              <a:t>.</a:t>
            </a:r>
          </a:p>
          <a:p>
            <a:r>
              <a:rPr lang="en-US" sz="2800" dirty="0"/>
              <a:t>   B. The Father doesn’t leave the Son </a:t>
            </a:r>
            <a:r>
              <a:rPr lang="en-US" sz="2800" b="1" dirty="0"/>
              <a:t>John 8:16</a:t>
            </a:r>
            <a:endParaRPr lang="en-US" sz="2800" dirty="0"/>
          </a:p>
          <a:p>
            <a:r>
              <a:rPr lang="en-US" sz="2800" dirty="0"/>
              <a:t>   C.    “        “           “           “       “    “   </a:t>
            </a:r>
            <a:r>
              <a:rPr lang="en-US" sz="2800" b="1" dirty="0"/>
              <a:t>John 8:29</a:t>
            </a:r>
            <a:endParaRPr lang="en-US" sz="2800" dirty="0"/>
          </a:p>
        </p:txBody>
      </p:sp>
    </p:spTree>
    <p:extLst>
      <p:ext uri="{BB962C8B-B14F-4D97-AF65-F5344CB8AC3E}">
        <p14:creationId xmlns:p14="http://schemas.microsoft.com/office/powerpoint/2010/main" val="2030123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04106"/>
          </a:xfrm>
        </p:spPr>
        <p:txBody>
          <a:bodyPr>
            <a:normAutofit fontScale="90000"/>
          </a:bodyPr>
          <a:lstStyle/>
          <a:p>
            <a:r>
              <a:rPr lang="en-US" dirty="0"/>
              <a:t>Obedience in crisis</a:t>
            </a:r>
            <a:br>
              <a:rPr lang="en-US" dirty="0"/>
            </a:br>
            <a:r>
              <a:rPr lang="en-US" dirty="0"/>
              <a:t> </a:t>
            </a:r>
            <a:r>
              <a:rPr lang="en-US" sz="3100" b="1" dirty="0"/>
              <a:t>John 10:17-18</a:t>
            </a:r>
            <a:br>
              <a:rPr lang="en-US" dirty="0"/>
            </a:br>
            <a:endParaRPr lang="en-US" dirty="0"/>
          </a:p>
        </p:txBody>
      </p:sp>
      <p:sp>
        <p:nvSpPr>
          <p:cNvPr id="3" name="Content Placeholder 2"/>
          <p:cNvSpPr>
            <a:spLocks noGrp="1"/>
          </p:cNvSpPr>
          <p:nvPr>
            <p:ph idx="1"/>
          </p:nvPr>
        </p:nvSpPr>
        <p:spPr>
          <a:xfrm>
            <a:off x="0" y="1882808"/>
            <a:ext cx="9144000" cy="4572000"/>
          </a:xfrm>
        </p:spPr>
        <p:txBody>
          <a:bodyPr>
            <a:normAutofit/>
          </a:bodyPr>
          <a:lstStyle/>
          <a:p>
            <a:r>
              <a:rPr lang="en-US" dirty="0"/>
              <a:t>A. Even when love is the motivator, </a:t>
            </a:r>
          </a:p>
          <a:p>
            <a:pPr marL="64008" indent="0">
              <a:buNone/>
            </a:pPr>
            <a:r>
              <a:rPr lang="en-US" dirty="0"/>
              <a:t>        obedience can be difficult! (Parent / Child)</a:t>
            </a:r>
          </a:p>
          <a:p>
            <a:r>
              <a:rPr lang="en-US" dirty="0"/>
              <a:t>B. Jesus notes “laying down His life” as a </a:t>
            </a:r>
          </a:p>
          <a:p>
            <a:pPr marL="64008" indent="0">
              <a:buNone/>
            </a:pPr>
            <a:r>
              <a:rPr lang="en-US" dirty="0"/>
              <a:t>        result of His Father’s “command.”</a:t>
            </a:r>
          </a:p>
          <a:p>
            <a:r>
              <a:rPr lang="en-US" dirty="0"/>
              <a:t>C. Obedience isn’t always simple or easy! </a:t>
            </a:r>
          </a:p>
          <a:p>
            <a:pPr marL="64008" indent="0">
              <a:buNone/>
            </a:pPr>
            <a:r>
              <a:rPr lang="en-US" b="1" dirty="0"/>
              <a:t>         Matthew 26:36-45</a:t>
            </a:r>
            <a:endParaRPr lang="en-US" dirty="0"/>
          </a:p>
          <a:p>
            <a:r>
              <a:rPr lang="en-US" dirty="0"/>
              <a:t>   1. Three times Jesus asked God to “let this   </a:t>
            </a:r>
          </a:p>
          <a:p>
            <a:pPr marL="64008" indent="0">
              <a:buNone/>
            </a:pPr>
            <a:r>
              <a:rPr lang="en-US" dirty="0"/>
              <a:t>           cup pass.” (</a:t>
            </a:r>
            <a:r>
              <a:rPr lang="en-US" b="1" dirty="0"/>
              <a:t>Matthew 26:39, 42, 44</a:t>
            </a:r>
            <a:r>
              <a:rPr lang="en-US" dirty="0"/>
              <a:t>)</a:t>
            </a:r>
          </a:p>
          <a:p>
            <a:endParaRPr lang="en-US" dirty="0"/>
          </a:p>
        </p:txBody>
      </p:sp>
    </p:spTree>
    <p:extLst>
      <p:ext uri="{BB962C8B-B14F-4D97-AF65-F5344CB8AC3E}">
        <p14:creationId xmlns:p14="http://schemas.microsoft.com/office/powerpoint/2010/main" val="3830029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crisis, obedience can be difficult!</a:t>
            </a:r>
            <a:br>
              <a:rPr lang="en-US" dirty="0"/>
            </a:br>
            <a:r>
              <a:rPr lang="en-US" dirty="0"/>
              <a:t> </a:t>
            </a:r>
            <a:r>
              <a:rPr lang="en-US" sz="2800" b="1" dirty="0"/>
              <a:t>John 10:17-18  </a:t>
            </a:r>
            <a:r>
              <a:rPr lang="en-US" sz="2000" b="1" dirty="0"/>
              <a:t>CONTINUED</a:t>
            </a:r>
            <a:endParaRPr lang="en-US" sz="2000" dirty="0"/>
          </a:p>
        </p:txBody>
      </p:sp>
      <p:sp>
        <p:nvSpPr>
          <p:cNvPr id="3" name="Content Placeholder 2"/>
          <p:cNvSpPr>
            <a:spLocks noGrp="1"/>
          </p:cNvSpPr>
          <p:nvPr>
            <p:ph idx="1"/>
          </p:nvPr>
        </p:nvSpPr>
        <p:spPr>
          <a:xfrm>
            <a:off x="0" y="1882808"/>
            <a:ext cx="9144000" cy="4975192"/>
          </a:xfrm>
        </p:spPr>
        <p:txBody>
          <a:bodyPr>
            <a:normAutofit/>
          </a:bodyPr>
          <a:lstStyle/>
          <a:p>
            <a:r>
              <a:rPr lang="en-US" dirty="0"/>
              <a:t> a. Cup – from the Greek </a:t>
            </a:r>
            <a:r>
              <a:rPr lang="en-US" i="1" dirty="0" err="1"/>
              <a:t>poterion</a:t>
            </a:r>
            <a:r>
              <a:rPr lang="en-US" dirty="0"/>
              <a:t> – a lot or fate.</a:t>
            </a:r>
          </a:p>
          <a:p>
            <a:pPr marL="64008" indent="0">
              <a:buNone/>
            </a:pPr>
            <a:r>
              <a:rPr lang="en-US" dirty="0"/>
              <a:t>        1. Some “cups” we don’t want</a:t>
            </a:r>
          </a:p>
          <a:p>
            <a:pPr marL="64008" indent="0">
              <a:buNone/>
            </a:pPr>
            <a:r>
              <a:rPr lang="en-US" dirty="0"/>
              <a:t>          b. Pass – from the Greek meaning to come </a:t>
            </a:r>
          </a:p>
          <a:p>
            <a:pPr marL="64008" indent="0">
              <a:buNone/>
            </a:pPr>
            <a:r>
              <a:rPr lang="en-US" dirty="0"/>
              <a:t>              near or aside, to approach, go by (away).</a:t>
            </a:r>
          </a:p>
          <a:p>
            <a:r>
              <a:rPr lang="en-US" dirty="0"/>
              <a:t>    1. Regarding the aforementioned definition –   </a:t>
            </a:r>
          </a:p>
          <a:p>
            <a:pPr marL="64008" indent="0">
              <a:buNone/>
            </a:pPr>
            <a:r>
              <a:rPr lang="en-US" dirty="0"/>
              <a:t>            some stuff we want to duck, avoid, or miss.</a:t>
            </a:r>
          </a:p>
          <a:p>
            <a:r>
              <a:rPr lang="en-US" dirty="0"/>
              <a:t>D. Sometimes we don’t know what we are   </a:t>
            </a:r>
          </a:p>
          <a:p>
            <a:pPr marL="64008" indent="0">
              <a:buNone/>
            </a:pPr>
            <a:r>
              <a:rPr lang="en-US" dirty="0"/>
              <a:t>            asking for! </a:t>
            </a:r>
            <a:r>
              <a:rPr lang="en-US" b="1" dirty="0"/>
              <a:t>Matthew 20:20-24</a:t>
            </a:r>
            <a:endParaRPr lang="en-US" dirty="0"/>
          </a:p>
        </p:txBody>
      </p:sp>
    </p:spTree>
    <p:extLst>
      <p:ext uri="{BB962C8B-B14F-4D97-AF65-F5344CB8AC3E}">
        <p14:creationId xmlns:p14="http://schemas.microsoft.com/office/powerpoint/2010/main" val="59377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fade">
                                      <p:cBhvr>
                                        <p:cTn id="52" dur="1000"/>
                                        <p:tgtEl>
                                          <p:spTgt spid="3">
                                            <p:txEl>
                                              <p:pRg st="6" end="6"/>
                                            </p:txEl>
                                          </p:spTgt>
                                        </p:tgtEl>
                                      </p:cBhvr>
                                    </p:animEffect>
                                    <p:anim calcmode="lin" valueType="num">
                                      <p:cBhvr>
                                        <p:cTn id="5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1000"/>
                                        <p:tgtEl>
                                          <p:spTgt spid="3">
                                            <p:txEl>
                                              <p:pRg st="7" end="7"/>
                                            </p:txEl>
                                          </p:spTgt>
                                        </p:tgtEl>
                                      </p:cBhvr>
                                    </p:animEffect>
                                    <p:anim calcmode="lin" valueType="num">
                                      <p:cBhvr>
                                        <p:cTn id="5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crisis, remember the plan</a:t>
            </a:r>
          </a:p>
        </p:txBody>
      </p:sp>
      <p:sp>
        <p:nvSpPr>
          <p:cNvPr id="3" name="Content Placeholder 2"/>
          <p:cNvSpPr>
            <a:spLocks noGrp="1"/>
          </p:cNvSpPr>
          <p:nvPr>
            <p:ph idx="1"/>
          </p:nvPr>
        </p:nvSpPr>
        <p:spPr/>
        <p:txBody>
          <a:bodyPr>
            <a:normAutofit fontScale="92500" lnSpcReduction="20000"/>
          </a:bodyPr>
          <a:lstStyle/>
          <a:p>
            <a:r>
              <a:rPr lang="en-US" dirty="0"/>
              <a:t>Never forget the plan (This was God’s plan that Jesus would die / be sacrificed)</a:t>
            </a:r>
          </a:p>
          <a:p>
            <a:r>
              <a:rPr lang="en-US" dirty="0"/>
              <a:t>   A. Jesus Christ knew the plan in   </a:t>
            </a:r>
          </a:p>
          <a:p>
            <a:pPr marL="64008" indent="0">
              <a:buNone/>
            </a:pPr>
            <a:r>
              <a:rPr lang="en-US" dirty="0"/>
              <a:t>           advance </a:t>
            </a:r>
            <a:r>
              <a:rPr lang="en-US" b="1" dirty="0"/>
              <a:t>Mark 14:17-21, Mark 14:41, </a:t>
            </a:r>
            <a:endParaRPr lang="en-US" dirty="0"/>
          </a:p>
          <a:p>
            <a:r>
              <a:rPr lang="en-US" b="1" dirty="0"/>
              <a:t>        John 14:1-4, John 2:18-22, </a:t>
            </a:r>
          </a:p>
          <a:p>
            <a:pPr marL="64008" indent="0">
              <a:buNone/>
            </a:pPr>
            <a:r>
              <a:rPr lang="en-US" b="1" dirty="0"/>
              <a:t>            Matthew 20:18-19</a:t>
            </a:r>
            <a:endParaRPr lang="en-US" dirty="0"/>
          </a:p>
          <a:p>
            <a:r>
              <a:rPr lang="en-US" dirty="0"/>
              <a:t>   B. Jesus taught / prepared others for </a:t>
            </a:r>
          </a:p>
          <a:p>
            <a:pPr marL="64008" indent="0">
              <a:buNone/>
            </a:pPr>
            <a:r>
              <a:rPr lang="en-US" dirty="0"/>
              <a:t>           what He would do </a:t>
            </a:r>
            <a:r>
              <a:rPr lang="en-US" b="1" dirty="0"/>
              <a:t>Mark 8:31-33</a:t>
            </a:r>
            <a:endParaRPr lang="en-US" dirty="0"/>
          </a:p>
          <a:p>
            <a:endParaRPr lang="en-US" dirty="0"/>
          </a:p>
        </p:txBody>
      </p:sp>
    </p:spTree>
    <p:extLst>
      <p:ext uri="{BB962C8B-B14F-4D97-AF65-F5344CB8AC3E}">
        <p14:creationId xmlns:p14="http://schemas.microsoft.com/office/powerpoint/2010/main" val="338024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br>
              <a:rPr lang="en-US" dirty="0"/>
            </a:br>
            <a:endParaRPr lang="en-US" dirty="0"/>
          </a:p>
        </p:txBody>
      </p:sp>
      <p:sp>
        <p:nvSpPr>
          <p:cNvPr id="3" name="Content Placeholder 2"/>
          <p:cNvSpPr>
            <a:spLocks noGrp="1"/>
          </p:cNvSpPr>
          <p:nvPr>
            <p:ph idx="1"/>
          </p:nvPr>
        </p:nvSpPr>
        <p:spPr/>
        <p:txBody>
          <a:bodyPr/>
          <a:lstStyle/>
          <a:p>
            <a:pPr marL="64008" indent="0">
              <a:buNone/>
            </a:pPr>
            <a:endParaRPr lang="en-US" dirty="0"/>
          </a:p>
          <a:p>
            <a:r>
              <a:rPr lang="en-US" dirty="0"/>
              <a:t>I. Has (will) God forsake? No, if anything we forsake him!</a:t>
            </a:r>
          </a:p>
          <a:p>
            <a:r>
              <a:rPr lang="en-US" dirty="0"/>
              <a:t>II. Obedience can be difficult!</a:t>
            </a:r>
          </a:p>
          <a:p>
            <a:r>
              <a:rPr lang="en-US" dirty="0"/>
              <a:t>III. Remember, believe, and obey </a:t>
            </a:r>
          </a:p>
          <a:p>
            <a:pPr marL="64008" indent="0">
              <a:buNone/>
            </a:pPr>
            <a:r>
              <a:rPr lang="en-US" dirty="0"/>
              <a:t>    (God / the plan)</a:t>
            </a:r>
          </a:p>
          <a:p>
            <a:endParaRPr lang="en-US" dirty="0"/>
          </a:p>
        </p:txBody>
      </p:sp>
    </p:spTree>
    <p:extLst>
      <p:ext uri="{BB962C8B-B14F-4D97-AF65-F5344CB8AC3E}">
        <p14:creationId xmlns:p14="http://schemas.microsoft.com/office/powerpoint/2010/main" val="3980253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46</TotalTime>
  <Words>541</Words>
  <Application>Microsoft Office PowerPoint</Application>
  <PresentationFormat>On-screen Show (4:3)</PresentationFormat>
  <Paragraphs>48</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Corbel</vt:lpstr>
      <vt:lpstr>Parallax</vt:lpstr>
      <vt:lpstr>Matthew 27:46</vt:lpstr>
      <vt:lpstr>CRISIS IN JESUS CHRIST LIFE</vt:lpstr>
      <vt:lpstr>INTRODUCTION</vt:lpstr>
      <vt:lpstr>QUERIES IN CRISIS Matthew 27:46 </vt:lpstr>
      <vt:lpstr>Obedience in crisis  John 10:17-18 </vt:lpstr>
      <vt:lpstr>In crisis, obedience can be difficult!  John 10:17-18  CONTINUED</vt:lpstr>
      <vt:lpstr>In crisis, remember the plan</vt:lpstr>
      <vt:lpstr>CONCLUSION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Matthew 27:46</dc:title>
  <dc:creator>Randy</dc:creator>
  <cp:lastModifiedBy>Randy Cole Sims Sr</cp:lastModifiedBy>
  <cp:revision>8</cp:revision>
  <dcterms:created xsi:type="dcterms:W3CDTF">2018-08-12T08:59:31Z</dcterms:created>
  <dcterms:modified xsi:type="dcterms:W3CDTF">2020-05-24T16:05:12Z</dcterms:modified>
</cp:coreProperties>
</file>