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97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0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8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1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6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5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64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6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3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2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1CA58-1D97-4348-9197-05AA16D60C80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243FA-7C25-4CE7-A762-4D061F164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7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629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Luke 12:22-34 </a:t>
            </a:r>
            <a:r>
              <a:rPr lang="en-US" b="1" dirty="0"/>
              <a:t>(KJV) </a:t>
            </a:r>
            <a:br>
              <a:rPr lang="en-US" dirty="0"/>
            </a:br>
            <a:r>
              <a:rPr lang="en-US" baseline="30000" dirty="0"/>
              <a:t>22 </a:t>
            </a:r>
            <a:r>
              <a:rPr lang="en-US" dirty="0"/>
              <a:t>And he said unto his disciples, Therefore I say unto you, Take no thought for your life, what ye shall eat; neither for the body, what ye shall put on. </a:t>
            </a:r>
            <a:br>
              <a:rPr lang="en-US" dirty="0"/>
            </a:br>
            <a:r>
              <a:rPr lang="en-US" baseline="30000" dirty="0"/>
              <a:t>23 </a:t>
            </a:r>
            <a:r>
              <a:rPr lang="en-US" dirty="0"/>
              <a:t>The life is more than meat, and the body </a:t>
            </a:r>
            <a:r>
              <a:rPr lang="en-US" i="1" dirty="0"/>
              <a:t>is more</a:t>
            </a:r>
            <a:r>
              <a:rPr lang="en-US" dirty="0"/>
              <a:t> than raiment. </a:t>
            </a:r>
            <a:br>
              <a:rPr lang="en-US" dirty="0"/>
            </a:br>
            <a:r>
              <a:rPr lang="en-US" baseline="30000" dirty="0"/>
              <a:t>24 </a:t>
            </a:r>
            <a:r>
              <a:rPr lang="en-US" dirty="0"/>
              <a:t>Consider the ravens: for they neither sow nor reap; which neither have storehouse nor barn; and God </a:t>
            </a:r>
            <a:r>
              <a:rPr lang="en-US" dirty="0" err="1"/>
              <a:t>feedeth</a:t>
            </a:r>
            <a:r>
              <a:rPr lang="en-US" dirty="0"/>
              <a:t> them: how much more are ye better than the fowls? </a:t>
            </a:r>
            <a:br>
              <a:rPr lang="en-US" dirty="0"/>
            </a:br>
            <a:r>
              <a:rPr lang="en-US" baseline="30000" dirty="0"/>
              <a:t>25 </a:t>
            </a:r>
            <a:r>
              <a:rPr lang="en-US" dirty="0"/>
              <a:t>And which of you with taking thought can add to his stature one cubit? </a:t>
            </a:r>
            <a:br>
              <a:rPr lang="en-US" dirty="0"/>
            </a:br>
            <a:r>
              <a:rPr lang="en-US" baseline="30000" dirty="0"/>
              <a:t>26 </a:t>
            </a:r>
            <a:r>
              <a:rPr lang="en-US" dirty="0"/>
              <a:t>If ye then be not able to do that thing which is least, why take ye thought for the rest? </a:t>
            </a:r>
            <a:br>
              <a:rPr lang="en-US" dirty="0"/>
            </a:br>
            <a:r>
              <a:rPr lang="en-US" baseline="30000" dirty="0"/>
              <a:t>27 </a:t>
            </a:r>
            <a:r>
              <a:rPr lang="en-US" dirty="0"/>
              <a:t>Consider the lilies how they grow: they toil not, they spin not; and yet I say unto you, that Solomon in all his glory was not arrayed like one of these. </a:t>
            </a:r>
            <a:br>
              <a:rPr lang="en-US" dirty="0"/>
            </a:br>
            <a:r>
              <a:rPr lang="en-US" baseline="30000" dirty="0"/>
              <a:t>28 </a:t>
            </a:r>
            <a:r>
              <a:rPr lang="en-US" dirty="0"/>
              <a:t>If then God so clothe the grass, which is to day in the field, and to morrow is cast into the oven; how much more </a:t>
            </a:r>
            <a:r>
              <a:rPr lang="en-US" i="1" dirty="0"/>
              <a:t>will he clothe</a:t>
            </a:r>
            <a:r>
              <a:rPr lang="en-US" dirty="0"/>
              <a:t> you, O ye of little faith? </a:t>
            </a:r>
            <a:br>
              <a:rPr lang="en-US" dirty="0"/>
            </a:br>
            <a:r>
              <a:rPr lang="en-US" baseline="30000" dirty="0"/>
              <a:t>29 </a:t>
            </a:r>
            <a:r>
              <a:rPr lang="en-US" dirty="0"/>
              <a:t>And seek not ye what ye shall eat, or what ye shall drink, neither be ye of doubtful mind. </a:t>
            </a:r>
            <a:br>
              <a:rPr lang="en-US" dirty="0"/>
            </a:br>
            <a:r>
              <a:rPr lang="en-US" baseline="30000" dirty="0"/>
              <a:t>30 </a:t>
            </a:r>
            <a:r>
              <a:rPr lang="en-US" dirty="0"/>
              <a:t>For all these things do the nations of the world seek after: and your Father </a:t>
            </a:r>
            <a:r>
              <a:rPr lang="en-US" dirty="0" err="1"/>
              <a:t>knoweth</a:t>
            </a:r>
            <a:r>
              <a:rPr lang="en-US" dirty="0"/>
              <a:t> that ye have need of these things. </a:t>
            </a:r>
            <a:br>
              <a:rPr lang="en-US" dirty="0"/>
            </a:br>
            <a:r>
              <a:rPr lang="en-US" baseline="30000" dirty="0"/>
              <a:t>31 </a:t>
            </a:r>
            <a:r>
              <a:rPr lang="en-US" dirty="0"/>
              <a:t>But rather seek ye the kingdom of God; and all these things shall be added unto you. </a:t>
            </a:r>
            <a:br>
              <a:rPr lang="en-US" dirty="0"/>
            </a:br>
            <a:r>
              <a:rPr lang="en-US" baseline="30000" dirty="0"/>
              <a:t>32 </a:t>
            </a:r>
            <a:r>
              <a:rPr lang="en-US" dirty="0"/>
              <a:t>Fear not, little flock; for it is your Father's good pleasure to give you the kingdom. </a:t>
            </a:r>
            <a:br>
              <a:rPr lang="en-US" dirty="0"/>
            </a:br>
            <a:r>
              <a:rPr lang="en-US" baseline="30000" dirty="0"/>
              <a:t>33 </a:t>
            </a:r>
            <a:r>
              <a:rPr lang="en-US" dirty="0"/>
              <a:t>Sell that ye have, and give alms; provide yourselves bags which wax not old, a treasure in the heavens that </a:t>
            </a:r>
            <a:r>
              <a:rPr lang="en-US" dirty="0" err="1"/>
              <a:t>faileth</a:t>
            </a:r>
            <a:r>
              <a:rPr lang="en-US" dirty="0"/>
              <a:t> not, where no thief </a:t>
            </a:r>
            <a:r>
              <a:rPr lang="en-US" dirty="0" err="1"/>
              <a:t>approacheth</a:t>
            </a:r>
            <a:r>
              <a:rPr lang="en-US" dirty="0"/>
              <a:t>, neither moth </a:t>
            </a:r>
            <a:r>
              <a:rPr lang="en-US" dirty="0" err="1"/>
              <a:t>corrupteth</a:t>
            </a:r>
            <a:r>
              <a:rPr lang="en-US" dirty="0"/>
              <a:t>. </a:t>
            </a:r>
            <a:br>
              <a:rPr lang="en-US" dirty="0"/>
            </a:br>
            <a:r>
              <a:rPr lang="en-US" b="1" baseline="30000" dirty="0"/>
              <a:t>34 </a:t>
            </a:r>
            <a:r>
              <a:rPr lang="en-US" b="1" dirty="0"/>
              <a:t>For where your treasure is, there will your heart be also.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2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82000" cy="385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0000"/>
                </a:solidFill>
              </a:rPr>
              <a:t>Luke 12:22-34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6172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www.RandyColeSimsSr.com</a:t>
            </a:r>
          </a:p>
        </p:txBody>
      </p:sp>
    </p:spTree>
    <p:extLst>
      <p:ext uri="{BB962C8B-B14F-4D97-AF65-F5344CB8AC3E}">
        <p14:creationId xmlns:p14="http://schemas.microsoft.com/office/powerpoint/2010/main" val="180569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solidFill>
                  <a:srgbClr val="FF0000"/>
                </a:solidFill>
              </a:rPr>
              <a:t>INTRODUCTION</a:t>
            </a:r>
            <a:br>
              <a:rPr lang="en-US" sz="6600" b="1" dirty="0">
                <a:solidFill>
                  <a:srgbClr val="FF0000"/>
                </a:solidFill>
              </a:rPr>
            </a:b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The Bible talks about the heart in different ways. This lesson strives to understand the way the Bible discusses the heart as noted in Luke 12:34.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Let’s strive to understand the statement that Jesus Christ makes relative to our heart with two queries: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What is the heart?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Where is the heart?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Lesson background: This particular chapter of the book of Luke finds Jesus Christ issuing some warnings to His disciples in the areas of the leaven of the Pharisees (v. 1-7), blaspheming the Holy Spirit (v. 8-12), against covetousness (v. 13-21, </a:t>
            </a:r>
            <a:r>
              <a:rPr lang="en-US" b="1" u="sng" dirty="0">
                <a:solidFill>
                  <a:schemeClr val="bg1"/>
                </a:solidFill>
              </a:rPr>
              <a:t>anxiety / worry (v. 22-34), </a:t>
            </a:r>
            <a:r>
              <a:rPr lang="en-US" b="1" dirty="0">
                <a:solidFill>
                  <a:schemeClr val="bg1"/>
                </a:solidFill>
              </a:rPr>
              <a:t>unfaithfulness (v. 41-48), division (v. 49-53), ignoring the signs of the times (v. 54-56), and procrastination (v. 57-59).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3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477962"/>
          </a:xfrm>
        </p:spPr>
        <p:txBody>
          <a:bodyPr>
            <a:normAutofit fontScale="90000"/>
          </a:bodyPr>
          <a:lstStyle/>
          <a:p>
            <a:r>
              <a:rPr lang="en-US" sz="5300" b="1" dirty="0">
                <a:solidFill>
                  <a:srgbClr val="FF0000"/>
                </a:solidFill>
              </a:rPr>
              <a:t>What is the heart? (Luke 12:34)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524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" y="1582341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I. What is the heart? (Luke 12:34)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A. Heart – [</a:t>
            </a:r>
            <a:r>
              <a:rPr lang="en-US" sz="2800" b="1" dirty="0" err="1">
                <a:solidFill>
                  <a:schemeClr val="bg1"/>
                </a:solidFill>
              </a:rPr>
              <a:t>kardia</a:t>
            </a:r>
            <a:r>
              <a:rPr lang="en-US" sz="2800" b="1" dirty="0">
                <a:solidFill>
                  <a:schemeClr val="bg1"/>
                </a:solidFill>
              </a:rPr>
              <a:t>] – the thoughts or feelings (mind).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1. God &amp; The Word know what’s up with us!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Matthew 9:4 and Hebrews 4:12.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2. What we </a:t>
            </a:r>
            <a:r>
              <a:rPr lang="en-US" sz="2800" b="1" u="sng" dirty="0">
                <a:solidFill>
                  <a:schemeClr val="bg1"/>
                </a:solidFill>
              </a:rPr>
              <a:t>think</a:t>
            </a:r>
            <a:r>
              <a:rPr lang="en-US" sz="2800" b="1" dirty="0">
                <a:solidFill>
                  <a:schemeClr val="bg1"/>
                </a:solidFill>
              </a:rPr>
              <a:t> is what we are capable of </a:t>
            </a:r>
            <a:r>
              <a:rPr lang="en-US" sz="2800" b="1" u="sng" dirty="0">
                <a:solidFill>
                  <a:schemeClr val="bg1"/>
                </a:solidFill>
              </a:rPr>
              <a:t>doing</a:t>
            </a:r>
            <a:r>
              <a:rPr lang="en-US" sz="2800" b="1" dirty="0">
                <a:solidFill>
                  <a:schemeClr val="bg1"/>
                </a:solidFill>
              </a:rPr>
              <a:t>.  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[Understanding produces what’s done!]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a. Ananias was an example for us to note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(Acts 5:1-4).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b. The same can be true with us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(James 1:12-15 &amp; Matthew 5:28).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1. God does not tempt with evil (James 1:12-15),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but He does tempt (Genesis 22:1-2).</a:t>
            </a:r>
          </a:p>
        </p:txBody>
      </p:sp>
    </p:spTree>
    <p:extLst>
      <p:ext uri="{BB962C8B-B14F-4D97-AF65-F5344CB8AC3E}">
        <p14:creationId xmlns:p14="http://schemas.microsoft.com/office/powerpoint/2010/main" val="90650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Where is the heart? (Luke 12:34)</a:t>
            </a:r>
            <a:br>
              <a:rPr lang="en-US" sz="4800" b="1" dirty="0">
                <a:solidFill>
                  <a:srgbClr val="FF0000"/>
                </a:solidFill>
              </a:rPr>
            </a:b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8839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2400" y="1720840"/>
            <a:ext cx="8839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sz="3200" b="1" dirty="0">
                <a:solidFill>
                  <a:schemeClr val="bg1"/>
                </a:solidFill>
              </a:rPr>
              <a:t>II. Where is the heart? (Luke 12:34)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  A. Where the Heart is, is where treasures are!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      Treasure – [thesaurus] – wealth, what is stored.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    1. Laying up </a:t>
            </a:r>
            <a:r>
              <a:rPr lang="en-US" sz="3200" b="1" u="sng" dirty="0">
                <a:solidFill>
                  <a:schemeClr val="bg1"/>
                </a:solidFill>
              </a:rPr>
              <a:t>material wealth</a:t>
            </a:r>
            <a:r>
              <a:rPr lang="en-US" sz="3200" b="1" dirty="0">
                <a:solidFill>
                  <a:schemeClr val="bg1"/>
                </a:solidFill>
              </a:rPr>
              <a:t> or </a:t>
            </a:r>
            <a:r>
              <a:rPr lang="en-US" sz="3200" b="1" u="sng" dirty="0">
                <a:solidFill>
                  <a:schemeClr val="bg1"/>
                </a:solidFill>
              </a:rPr>
              <a:t>spiritual wealth</a:t>
            </a:r>
            <a:r>
              <a:rPr lang="en-US" sz="3200" b="1" dirty="0">
                <a:solidFill>
                  <a:schemeClr val="bg1"/>
                </a:solidFill>
              </a:rPr>
              <a:t>?   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         (Matthew 6:19-21 &amp; I Timothy 6:17-19)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  B. Our heart (affection or mind) should be on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       things above (Colossians 3:1-2)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  C. The choice is ours to make! (Matthew 6:24)</a:t>
            </a:r>
          </a:p>
        </p:txBody>
      </p:sp>
    </p:spTree>
    <p:extLst>
      <p:ext uri="{BB962C8B-B14F-4D97-AF65-F5344CB8AC3E}">
        <p14:creationId xmlns:p14="http://schemas.microsoft.com/office/powerpoint/2010/main" val="77359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749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INTRODUCTION </vt:lpstr>
      <vt:lpstr>What is the heart? (Luke 12:34) </vt:lpstr>
      <vt:lpstr>Where is the heart? (Luke 12:34)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</dc:creator>
  <cp:lastModifiedBy>Randy Cole Sims Sr</cp:lastModifiedBy>
  <cp:revision>3</cp:revision>
  <dcterms:created xsi:type="dcterms:W3CDTF">2015-02-15T13:44:18Z</dcterms:created>
  <dcterms:modified xsi:type="dcterms:W3CDTF">2020-05-05T22:35:09Z</dcterms:modified>
</cp:coreProperties>
</file>